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Dreaming Outloud Sans" charset="1" panose="00000500000000000000"/>
      <p:regular r:id="rId7"/>
    </p:embeddedFont>
    <p:embeddedFont>
      <p:font typeface="More Sugar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853206" y="23973776"/>
            <a:ext cx="10433856" cy="5960340"/>
          </a:xfrm>
          <a:custGeom>
            <a:avLst/>
            <a:gdLst/>
            <a:ahLst/>
            <a:cxnLst/>
            <a:rect r="r" b="b" t="t" l="l"/>
            <a:pathLst>
              <a:path h="5960340" w="10433856">
                <a:moveTo>
                  <a:pt x="0" y="0"/>
                </a:moveTo>
                <a:lnTo>
                  <a:pt x="10433855" y="0"/>
                </a:lnTo>
                <a:lnTo>
                  <a:pt x="10433855" y="5960340"/>
                </a:lnTo>
                <a:lnTo>
                  <a:pt x="0" y="5960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487982" y="32655178"/>
            <a:ext cx="6643227" cy="3794943"/>
          </a:xfrm>
          <a:custGeom>
            <a:avLst/>
            <a:gdLst/>
            <a:ahLst/>
            <a:cxnLst/>
            <a:rect r="r" b="b" t="t" l="l"/>
            <a:pathLst>
              <a:path h="3794943" w="6643227">
                <a:moveTo>
                  <a:pt x="0" y="0"/>
                </a:moveTo>
                <a:lnTo>
                  <a:pt x="6643227" y="0"/>
                </a:lnTo>
                <a:lnTo>
                  <a:pt x="6643227" y="3794943"/>
                </a:lnTo>
                <a:lnTo>
                  <a:pt x="0" y="3794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96947" y="36448822"/>
            <a:ext cx="15866906" cy="12237351"/>
          </a:xfrm>
          <a:custGeom>
            <a:avLst/>
            <a:gdLst/>
            <a:ahLst/>
            <a:cxnLst/>
            <a:rect r="r" b="b" t="t" l="l"/>
            <a:pathLst>
              <a:path h="12237351" w="15866906">
                <a:moveTo>
                  <a:pt x="0" y="0"/>
                </a:moveTo>
                <a:lnTo>
                  <a:pt x="15866906" y="0"/>
                </a:lnTo>
                <a:lnTo>
                  <a:pt x="15866906" y="12237351"/>
                </a:lnTo>
                <a:lnTo>
                  <a:pt x="0" y="12237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552427" y="15415855"/>
            <a:ext cx="6601557" cy="3771139"/>
          </a:xfrm>
          <a:custGeom>
            <a:avLst/>
            <a:gdLst/>
            <a:ahLst/>
            <a:cxnLst/>
            <a:rect r="r" b="b" t="t" l="l"/>
            <a:pathLst>
              <a:path h="3771139" w="6601557">
                <a:moveTo>
                  <a:pt x="0" y="0"/>
                </a:moveTo>
                <a:lnTo>
                  <a:pt x="6601557" y="0"/>
                </a:lnTo>
                <a:lnTo>
                  <a:pt x="6601557" y="3771140"/>
                </a:lnTo>
                <a:lnTo>
                  <a:pt x="0" y="3771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13887" y="14184944"/>
            <a:ext cx="13685446" cy="22714433"/>
          </a:xfrm>
          <a:custGeom>
            <a:avLst/>
            <a:gdLst/>
            <a:ahLst/>
            <a:cxnLst/>
            <a:rect r="r" b="b" t="t" l="l"/>
            <a:pathLst>
              <a:path h="22714433" w="13685446">
                <a:moveTo>
                  <a:pt x="0" y="0"/>
                </a:moveTo>
                <a:lnTo>
                  <a:pt x="13685447" y="0"/>
                </a:lnTo>
                <a:lnTo>
                  <a:pt x="13685447" y="22714434"/>
                </a:lnTo>
                <a:lnTo>
                  <a:pt x="0" y="227144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5027384" y="28592310"/>
            <a:ext cx="10433856" cy="5960340"/>
          </a:xfrm>
          <a:custGeom>
            <a:avLst/>
            <a:gdLst/>
            <a:ahLst/>
            <a:cxnLst/>
            <a:rect r="r" b="b" t="t" l="l"/>
            <a:pathLst>
              <a:path h="5960340" w="10433856">
                <a:moveTo>
                  <a:pt x="0" y="0"/>
                </a:moveTo>
                <a:lnTo>
                  <a:pt x="10433855" y="0"/>
                </a:lnTo>
                <a:lnTo>
                  <a:pt x="10433855" y="5960340"/>
                </a:lnTo>
                <a:lnTo>
                  <a:pt x="0" y="5960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698540" y="3054594"/>
            <a:ext cx="21863719" cy="1195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77"/>
              </a:lnSpc>
            </a:pPr>
            <a:r>
              <a:rPr lang="en-US" sz="9161" spc="458">
                <a:solidFill>
                  <a:srgbClr val="737373">
                    <a:alpha val="89804"/>
                  </a:srgbClr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WELCOME TO</a:t>
            </a:r>
          </a:p>
        </p:txBody>
      </p:sp>
      <p:sp>
        <p:nvSpPr>
          <p:cNvPr name="TextBox 9" id="9"/>
          <p:cNvSpPr txBox="true"/>
          <p:nvPr/>
        </p:nvSpPr>
        <p:spPr>
          <a:xfrm rot="-555393">
            <a:off x="5770994" y="6632924"/>
            <a:ext cx="19054192" cy="4064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2"/>
              </a:lnSpc>
            </a:pPr>
            <a:r>
              <a:rPr lang="en-US" sz="37362">
                <a:solidFill>
                  <a:srgbClr val="EC93BB"/>
                </a:solidFill>
                <a:latin typeface="More Sugar"/>
                <a:ea typeface="More Sugar"/>
                <a:cs typeface="More Sugar"/>
                <a:sym typeface="More Sugar"/>
              </a:rPr>
              <a:t>Olivia's</a:t>
            </a:r>
          </a:p>
        </p:txBody>
      </p:sp>
      <p:sp>
        <p:nvSpPr>
          <p:cNvPr name="TextBox 10" id="10"/>
          <p:cNvSpPr txBox="true"/>
          <p:nvPr/>
        </p:nvSpPr>
        <p:spPr>
          <a:xfrm rot="-672599">
            <a:off x="3801188" y="16445247"/>
            <a:ext cx="11343571" cy="1654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86"/>
              </a:lnSpc>
            </a:pPr>
            <a:r>
              <a:rPr lang="en-US" sz="13047" spc="652">
                <a:solidFill>
                  <a:srgbClr val="EC93BB">
                    <a:alpha val="89804"/>
                  </a:srgbClr>
                </a:solidFill>
                <a:latin typeface="More Sugar"/>
                <a:ea typeface="More Sugar"/>
                <a:cs typeface="More Sugar"/>
                <a:sym typeface="More Sugar"/>
              </a:rPr>
              <a:t>03.19.2026</a:t>
            </a:r>
          </a:p>
        </p:txBody>
      </p:sp>
      <p:sp>
        <p:nvSpPr>
          <p:cNvPr name="TextBox 11" id="11"/>
          <p:cNvSpPr txBox="true"/>
          <p:nvPr/>
        </p:nvSpPr>
        <p:spPr>
          <a:xfrm rot="-654603">
            <a:off x="2262572" y="9486583"/>
            <a:ext cx="24629291" cy="4881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09"/>
              </a:lnSpc>
            </a:pPr>
            <a:r>
              <a:rPr lang="en-US" sz="28506">
                <a:solidFill>
                  <a:srgbClr val="EC93BB"/>
                </a:solidFill>
                <a:latin typeface="More Sugar"/>
                <a:ea typeface="More Sugar"/>
                <a:cs typeface="More Sugar"/>
                <a:sym typeface="More Sugar"/>
              </a:rPr>
              <a:t>Baby </a:t>
            </a:r>
            <a:r>
              <a:rPr lang="en-US" sz="28506">
                <a:solidFill>
                  <a:srgbClr val="EC93BB"/>
                </a:solidFill>
                <a:latin typeface="More Sugar"/>
                <a:ea typeface="More Sugar"/>
                <a:cs typeface="More Sugar"/>
                <a:sym typeface="More Sugar"/>
              </a:rPr>
              <a:t>Shower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2669935" y="22590247"/>
            <a:ext cx="5473073" cy="3126493"/>
          </a:xfrm>
          <a:custGeom>
            <a:avLst/>
            <a:gdLst/>
            <a:ahLst/>
            <a:cxnLst/>
            <a:rect r="r" b="b" t="t" l="l"/>
            <a:pathLst>
              <a:path h="3126493" w="5473073">
                <a:moveTo>
                  <a:pt x="0" y="0"/>
                </a:moveTo>
                <a:lnTo>
                  <a:pt x="5473073" y="0"/>
                </a:lnTo>
                <a:lnTo>
                  <a:pt x="5473073" y="3126492"/>
                </a:lnTo>
                <a:lnTo>
                  <a:pt x="0" y="3126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3319963" y="2396034"/>
            <a:ext cx="9599964" cy="5483979"/>
          </a:xfrm>
          <a:custGeom>
            <a:avLst/>
            <a:gdLst/>
            <a:ahLst/>
            <a:cxnLst/>
            <a:rect r="r" b="b" t="t" l="l"/>
            <a:pathLst>
              <a:path h="5483979" w="9599964">
                <a:moveTo>
                  <a:pt x="0" y="0"/>
                </a:moveTo>
                <a:lnTo>
                  <a:pt x="9599964" y="0"/>
                </a:lnTo>
                <a:lnTo>
                  <a:pt x="9599964" y="5483980"/>
                </a:lnTo>
                <a:lnTo>
                  <a:pt x="0" y="5483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4270152" y="2689936"/>
            <a:ext cx="9599964" cy="5483979"/>
          </a:xfrm>
          <a:custGeom>
            <a:avLst/>
            <a:gdLst/>
            <a:ahLst/>
            <a:cxnLst/>
            <a:rect r="r" b="b" t="t" l="l"/>
            <a:pathLst>
              <a:path h="5483979" w="9599964">
                <a:moveTo>
                  <a:pt x="0" y="0"/>
                </a:moveTo>
                <a:lnTo>
                  <a:pt x="9599963" y="0"/>
                </a:lnTo>
                <a:lnTo>
                  <a:pt x="9599963" y="5483979"/>
                </a:lnTo>
                <a:lnTo>
                  <a:pt x="0" y="54839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-3319963" y="37404910"/>
            <a:ext cx="13033850" cy="7445587"/>
          </a:xfrm>
          <a:custGeom>
            <a:avLst/>
            <a:gdLst/>
            <a:ahLst/>
            <a:cxnLst/>
            <a:rect r="r" b="b" t="t" l="l"/>
            <a:pathLst>
              <a:path h="7445587" w="13033850">
                <a:moveTo>
                  <a:pt x="0" y="0"/>
                </a:moveTo>
                <a:lnTo>
                  <a:pt x="13033850" y="0"/>
                </a:lnTo>
                <a:lnTo>
                  <a:pt x="13033850" y="7445587"/>
                </a:lnTo>
                <a:lnTo>
                  <a:pt x="0" y="74455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9817795" y="38065903"/>
            <a:ext cx="13033850" cy="7445587"/>
          </a:xfrm>
          <a:custGeom>
            <a:avLst/>
            <a:gdLst/>
            <a:ahLst/>
            <a:cxnLst/>
            <a:rect r="r" b="b" t="t" l="l"/>
            <a:pathLst>
              <a:path h="7445587" w="13033850">
                <a:moveTo>
                  <a:pt x="0" y="0"/>
                </a:moveTo>
                <a:lnTo>
                  <a:pt x="13033850" y="0"/>
                </a:lnTo>
                <a:lnTo>
                  <a:pt x="13033850" y="7445587"/>
                </a:lnTo>
                <a:lnTo>
                  <a:pt x="0" y="74455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DAGy1o9OmfQ</dc:identifier>
  <dcterms:modified xsi:type="dcterms:W3CDTF">2011-08-01T06:04:30Z</dcterms:modified>
  <cp:revision>1</cp:revision>
  <dc:title>Pink and Beige Illustrated Baby Shower Invitation (32 x 48 in)</dc:title>
</cp:coreProperties>
</file>